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8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3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68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76.jpg" ContentType="image/jpeg"/>
  <Override PartName="/ppt/media/image77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1"/>
  </p:notesMasterIdLst>
  <p:handoutMasterIdLst>
    <p:handoutMasterId r:id="rId112"/>
  </p:handoutMasterIdLst>
  <p:sldIdLst>
    <p:sldId id="273" r:id="rId2"/>
    <p:sldId id="276" r:id="rId3"/>
    <p:sldId id="27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4" r:id="rId19"/>
    <p:sldId id="365" r:id="rId20"/>
    <p:sldId id="366" r:id="rId21"/>
    <p:sldId id="367" r:id="rId22"/>
    <p:sldId id="370" r:id="rId23"/>
    <p:sldId id="369" r:id="rId24"/>
    <p:sldId id="368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7" r:id="rId51"/>
    <p:sldId id="403" r:id="rId52"/>
    <p:sldId id="398" r:id="rId53"/>
    <p:sldId id="399" r:id="rId54"/>
    <p:sldId id="400" r:id="rId55"/>
    <p:sldId id="401" r:id="rId56"/>
    <p:sldId id="404" r:id="rId57"/>
    <p:sldId id="278" r:id="rId58"/>
    <p:sldId id="291" r:id="rId59"/>
    <p:sldId id="340" r:id="rId60"/>
    <p:sldId id="292" r:id="rId61"/>
    <p:sldId id="293" r:id="rId62"/>
    <p:sldId id="341" r:id="rId63"/>
    <p:sldId id="296" r:id="rId64"/>
    <p:sldId id="338" r:id="rId65"/>
    <p:sldId id="297" r:id="rId66"/>
    <p:sldId id="294" r:id="rId67"/>
    <p:sldId id="306" r:id="rId68"/>
    <p:sldId id="307" r:id="rId69"/>
    <p:sldId id="308" r:id="rId70"/>
    <p:sldId id="284" r:id="rId71"/>
    <p:sldId id="309" r:id="rId72"/>
    <p:sldId id="315" r:id="rId73"/>
    <p:sldId id="316" r:id="rId74"/>
    <p:sldId id="285" r:id="rId75"/>
    <p:sldId id="314" r:id="rId76"/>
    <p:sldId id="331" r:id="rId77"/>
    <p:sldId id="328" r:id="rId78"/>
    <p:sldId id="329" r:id="rId79"/>
    <p:sldId id="330" r:id="rId80"/>
    <p:sldId id="327" r:id="rId81"/>
    <p:sldId id="332" r:id="rId82"/>
    <p:sldId id="342" r:id="rId83"/>
    <p:sldId id="317" r:id="rId84"/>
    <p:sldId id="318" r:id="rId85"/>
    <p:sldId id="319" r:id="rId86"/>
    <p:sldId id="320" r:id="rId87"/>
    <p:sldId id="345" r:id="rId88"/>
    <p:sldId id="346" r:id="rId89"/>
    <p:sldId id="335" r:id="rId90"/>
    <p:sldId id="336" r:id="rId91"/>
    <p:sldId id="333" r:id="rId92"/>
    <p:sldId id="337" r:id="rId93"/>
    <p:sldId id="321" r:id="rId94"/>
    <p:sldId id="323" r:id="rId95"/>
    <p:sldId id="322" r:id="rId96"/>
    <p:sldId id="344" r:id="rId97"/>
    <p:sldId id="286" r:id="rId98"/>
    <p:sldId id="324" r:id="rId99"/>
    <p:sldId id="325" r:id="rId100"/>
    <p:sldId id="326" r:id="rId101"/>
    <p:sldId id="288" r:id="rId102"/>
    <p:sldId id="343" r:id="rId103"/>
    <p:sldId id="407" r:id="rId104"/>
    <p:sldId id="405" r:id="rId105"/>
    <p:sldId id="408" r:id="rId106"/>
    <p:sldId id="409" r:id="rId107"/>
    <p:sldId id="311" r:id="rId108"/>
    <p:sldId id="310" r:id="rId109"/>
    <p:sldId id="312" r:id="rId110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8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2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4648" y="2924944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발표자의 경험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47600" y="1268760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학습하는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곳에 </a:t>
            </a:r>
            <a:r>
              <a:rPr lang="ko-KR" altLang="en-US" sz="2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돈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아까워하는 어리석음을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범치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말라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80592" y="1988840"/>
            <a:ext cx="727280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학습에 투자한 돈은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장래의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어느 날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반드시 높은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연봉이 되어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자신에게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돌아오게 될 것이다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3200" b="1" dirty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74959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11596" y="1124744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학습하는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곳에 </a:t>
            </a:r>
            <a:r>
              <a:rPr lang="ko-KR" altLang="en-US" sz="28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아까워하는 어리석음을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범치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말라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632520" y="1988840"/>
            <a:ext cx="849694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학습에 투자한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시간은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장래의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어느 날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슈퍼 개발자가 되어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많고 여유 있는 시간을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즐기도록 해 줄 것이다</a:t>
            </a:r>
            <a:endParaRPr lang="en-US" altLang="ko-KR" sz="3200" b="1" dirty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254662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19608" y="1484784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136576" y="2348880"/>
            <a:ext cx="7272808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4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4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150,000 </a:t>
            </a:r>
            <a:r>
              <a:rPr lang="ko-KR" altLang="en-US" sz="4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44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4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4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50,000 </a:t>
            </a:r>
            <a:r>
              <a:rPr lang="ko-KR" altLang="en-US" sz="4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4400" b="1" dirty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764704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84784"/>
            <a:ext cx="91440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궁극적으로 웹 서비스의 기본 뼈대를 완성하고 향후 운영 플랫폼으로의 방향으로 발전시킨다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주제부터 시작한다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기술역량을 업그레이드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사유로 인해 주제발표를 하지 못한 경우 다음 발표자에게 순서를 넘기고 보충한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031" y="980728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4688" y="206084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052736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132856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276872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512" y="2852936"/>
            <a:ext cx="9001000" cy="1218795"/>
          </a:xfrm>
        </p:spPr>
        <p:txBody>
          <a:bodyPr/>
          <a:lstStyle/>
          <a:p>
            <a:r>
              <a:rPr lang="ko-KR" altLang="en-US" spc="-505" dirty="0" smtClean="0"/>
              <a:t>그렇다면 설정 </a:t>
            </a:r>
            <a:r>
              <a:rPr lang="ko-KR" altLang="en-US" spc="-505" dirty="0"/>
              <a:t>클래스는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연계 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420888"/>
            <a:ext cx="8688012" cy="291505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204864"/>
            <a:ext cx="7128792" cy="2243691"/>
          </a:xfrm>
        </p:spPr>
        <p:txBody>
          <a:bodyPr/>
          <a:lstStyle/>
          <a:p>
            <a:r>
              <a:rPr lang="en-US" altLang="ko-KR" sz="5400" spc="370" dirty="0"/>
              <a:t>Why  </a:t>
            </a:r>
            <a:r>
              <a:rPr lang="en-US" altLang="ko-KR" sz="5400" spc="125" dirty="0"/>
              <a:t>Autoconfiguration</a:t>
            </a:r>
            <a:r>
              <a:rPr lang="en-US" altLang="ko-KR" sz="5400" spc="105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288704" y="2996952"/>
            <a:ext cx="6563197" cy="1893346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521070" y="3943625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2852936"/>
            <a:ext cx="6552728" cy="1661993"/>
          </a:xfrm>
        </p:spPr>
        <p:txBody>
          <a:bodyPr/>
          <a:lstStyle/>
          <a:p>
            <a:r>
              <a:rPr lang="en-US" altLang="ko-KR" sz="6000" spc="-55" dirty="0"/>
              <a:t>@Conditional</a:t>
            </a:r>
            <a:r>
              <a:rPr lang="en-US" altLang="ko-KR" sz="6000" spc="-525" dirty="0"/>
              <a:t> </a:t>
            </a:r>
            <a:r>
              <a:rPr lang="ko-KR" altLang="en-US" sz="6000" spc="-505" dirty="0"/>
              <a:t>예제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3068960"/>
            <a:ext cx="5976664" cy="609398"/>
          </a:xfrm>
        </p:spPr>
        <p:txBody>
          <a:bodyPr/>
          <a:lstStyle/>
          <a:p>
            <a:r>
              <a:rPr lang="ko-KR" altLang="en-US" spc="-505" dirty="0"/>
              <a:t>스프링부트 이전의</a:t>
            </a:r>
            <a:r>
              <a:rPr lang="ko-KR" altLang="en-US" spc="-484" dirty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smtClean="0"/>
              <a:t>@Conditional </a:t>
            </a:r>
            <a:r>
              <a:rPr lang="ko-KR" altLang="en-US" spc="-445" smtClean="0"/>
              <a:t>확장</a:t>
            </a:r>
            <a:r>
              <a:rPr lang="ko-KR" altLang="en-US" spc="-780" smtClean="0"/>
              <a:t> </a:t>
            </a:r>
            <a:r>
              <a:rPr lang="en-US" altLang="ko-KR" spc="245" smtClean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 </a:t>
            </a:r>
            <a:r>
              <a:rPr lang="ko-KR" altLang="en-US" spc="-445" dirty="0" smtClean="0"/>
              <a:t>확장</a:t>
            </a:r>
            <a:r>
              <a:rPr lang="ko-KR" altLang="en-US" spc="-780" dirty="0" smtClean="0"/>
              <a:t> </a:t>
            </a:r>
            <a:r>
              <a:rPr lang="en-US" altLang="ko-KR" spc="-780" dirty="0" smtClean="0"/>
              <a:t>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rgbClr val="92D050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rgbClr val="92D050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rgbClr val="92D050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2920992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92D05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rgbClr val="00B0F0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rgbClr val="00B0F0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64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65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공유 혹은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12215</TotalTime>
  <Words>2722</Words>
  <Application>Microsoft Office PowerPoint</Application>
  <PresentationFormat>A4 용지(210x297mm)</PresentationFormat>
  <Paragraphs>670</Paragraphs>
  <Slides>109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22" baseType="lpstr">
      <vt:lpstr>Gulim</vt:lpstr>
      <vt:lpstr>Gulim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Why  Autoconfiguration?</vt:lpstr>
      <vt:lpstr>스프링부트 이전의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그렇다면 설정 클래스는 다 어디  갔을까?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@Conditional 예제</vt:lpstr>
      <vt:lpstr>@Conditional 확장 1</vt:lpstr>
      <vt:lpstr>@Conditional 확장 2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혹은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경험 한 마디!!</vt:lpstr>
      <vt:lpstr> - 학습하는 곳에 돈을 아까워하는 어리석음을 범치 말라 - </vt:lpstr>
      <vt:lpstr> - 학습하는 곳에 시간을 아까워하는 어리석음을 범치 말라 - </vt:lpstr>
      <vt:lpstr> - 이번 발표회 준비를 위해 사용된 학습 비용 - 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1564</cp:revision>
  <cp:lastPrinted>2014-01-20T06:51:08Z</cp:lastPrinted>
  <dcterms:created xsi:type="dcterms:W3CDTF">2000-02-29T01:43:17Z</dcterms:created>
  <dcterms:modified xsi:type="dcterms:W3CDTF">2018-12-20T06:47:06Z</dcterms:modified>
  <cp:category>Ver.1.0</cp:category>
</cp:coreProperties>
</file>